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0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9326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664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938052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784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081494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86784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12572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8960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9053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601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534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872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338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880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478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CFFE8-0A69-4E02-9CF0-CF72F5804514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212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0CFFE8-0A69-4E02-9CF0-CF72F5804514}" type="datetimeFigureOut">
              <a:rPr lang="ru-RU" smtClean="0"/>
              <a:t>29.11.2023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6259036-9259-4A8D-BF78-23ED4B9152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4675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  <p:sldLayoutId id="2147483822" r:id="rId12"/>
    <p:sldLayoutId id="2147483823" r:id="rId13"/>
    <p:sldLayoutId id="2147483824" r:id="rId14"/>
    <p:sldLayoutId id="2147483825" r:id="rId15"/>
    <p:sldLayoutId id="214748382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109" y="0"/>
            <a:ext cx="8017216" cy="3123446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ДОШКОЛЬНОГО ОБРАЗОВАНИЯ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072165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 312»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с 01.09.2023г.</a:t>
            </a:r>
          </a:p>
        </p:txBody>
      </p:sp>
    </p:spTree>
    <p:extLst>
      <p:ext uri="{BB962C8B-B14F-4D97-AF65-F5344CB8AC3E}">
        <p14:creationId xmlns:p14="http://schemas.microsoft.com/office/powerpoint/2010/main" val="2138790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E5040F0-20C5-3C30-A0E7-67BD3EDA756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205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97CA5FA-4B8C-EA26-63C4-7F17888106D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978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3433DB2-DF90-ABCA-30D9-4D908F3B451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1336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4E28388-4FB3-149C-937C-AA99DF1DD0A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393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14FAE38-EB50-5357-5EA1-91D1D67AE3A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27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0E1EDB0-DA48-5366-C177-C1299C73CAF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6553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C7ABD65-15CB-E5BF-AD33-409CD02868C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9198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BE94374-27CD-60C4-1174-60BA9BF55A1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338376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118</TotalTime>
  <Words>15</Words>
  <Application>Microsoft Office PowerPoint</Application>
  <PresentationFormat>Широкоэкранный</PresentationFormat>
  <Paragraphs>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Century Gothic</vt:lpstr>
      <vt:lpstr>Times New Roman</vt:lpstr>
      <vt:lpstr>Wingdings 3</vt:lpstr>
      <vt:lpstr>Легкий дым</vt:lpstr>
      <vt:lpstr>ОБРАЗОВАТЕЛЬНАЯ ПРОГРАММА ДОШКОЛЬНОГО ОБРАЗОВАНИЯ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Инга Кулекина</dc:creator>
  <cp:lastModifiedBy>User</cp:lastModifiedBy>
  <cp:revision>3</cp:revision>
  <dcterms:created xsi:type="dcterms:W3CDTF">2023-08-14T16:01:10Z</dcterms:created>
  <dcterms:modified xsi:type="dcterms:W3CDTF">2023-11-29T11:42:12Z</dcterms:modified>
</cp:coreProperties>
</file>